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518" r:id="rId23"/>
    <p:sldId id="468" r:id="rId24"/>
    <p:sldId id="469" r:id="rId25"/>
    <p:sldId id="436" r:id="rId26"/>
    <p:sldId id="471" r:id="rId27"/>
    <p:sldId id="470" r:id="rId28"/>
    <p:sldId id="437" r:id="rId29"/>
    <p:sldId id="438" r:id="rId30"/>
    <p:sldId id="435" r:id="rId31"/>
    <p:sldId id="472" r:id="rId32"/>
    <p:sldId id="413" r:id="rId33"/>
    <p:sldId id="419" r:id="rId34"/>
    <p:sldId id="416" r:id="rId35"/>
    <p:sldId id="420" r:id="rId36"/>
    <p:sldId id="418" r:id="rId37"/>
    <p:sldId id="421" r:id="rId38"/>
    <p:sldId id="417" r:id="rId39"/>
    <p:sldId id="422" r:id="rId40"/>
    <p:sldId id="423" r:id="rId41"/>
    <p:sldId id="424" r:id="rId42"/>
    <p:sldId id="425" r:id="rId43"/>
    <p:sldId id="426" r:id="rId44"/>
    <p:sldId id="427" r:id="rId45"/>
    <p:sldId id="473" r:id="rId46"/>
    <p:sldId id="474" r:id="rId47"/>
    <p:sldId id="475" r:id="rId48"/>
    <p:sldId id="428" r:id="rId49"/>
    <p:sldId id="457" r:id="rId50"/>
    <p:sldId id="513" r:id="rId51"/>
    <p:sldId id="455" r:id="rId52"/>
    <p:sldId id="516" r:id="rId53"/>
    <p:sldId id="517" r:id="rId54"/>
    <p:sldId id="521" r:id="rId55"/>
    <p:sldId id="493" r:id="rId56"/>
    <p:sldId id="495" r:id="rId57"/>
    <p:sldId id="429" r:id="rId58"/>
    <p:sldId id="494" r:id="rId59"/>
    <p:sldId id="496" r:id="rId60"/>
    <p:sldId id="476" r:id="rId61"/>
    <p:sldId id="505" r:id="rId62"/>
    <p:sldId id="440" r:id="rId63"/>
    <p:sldId id="441" r:id="rId64"/>
    <p:sldId id="442" r:id="rId65"/>
    <p:sldId id="478" r:id="rId66"/>
    <p:sldId id="480" r:id="rId67"/>
    <p:sldId id="477" r:id="rId68"/>
    <p:sldId id="481" r:id="rId69"/>
    <p:sldId id="482" r:id="rId70"/>
    <p:sldId id="483" r:id="rId71"/>
    <p:sldId id="485" r:id="rId72"/>
    <p:sldId id="484" r:id="rId73"/>
    <p:sldId id="497" r:id="rId74"/>
    <p:sldId id="498" r:id="rId75"/>
    <p:sldId id="486" r:id="rId76"/>
    <p:sldId id="500" r:id="rId77"/>
    <p:sldId id="519" r:id="rId78"/>
    <p:sldId id="520" r:id="rId79"/>
    <p:sldId id="503" r:id="rId80"/>
    <p:sldId id="504" r:id="rId81"/>
    <p:sldId id="501" r:id="rId82"/>
    <p:sldId id="502" r:id="rId83"/>
    <p:sldId id="499" r:id="rId84"/>
    <p:sldId id="506" r:id="rId85"/>
    <p:sldId id="508" r:id="rId86"/>
    <p:sldId id="511" r:id="rId87"/>
    <p:sldId id="507" r:id="rId88"/>
    <p:sldId id="512" r:id="rId89"/>
    <p:sldId id="487" r:id="rId90"/>
    <p:sldId id="488" r:id="rId91"/>
    <p:sldId id="492" r:id="rId92"/>
    <p:sldId id="446" r:id="rId93"/>
    <p:sldId id="491" r:id="rId94"/>
    <p:sldId id="490" r:id="rId95"/>
    <p:sldId id="509" r:id="rId96"/>
    <p:sldId id="510" r:id="rId97"/>
    <p:sldId id="290" r:id="rId98"/>
    <p:sldId id="431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>
        <p:scale>
          <a:sx n="51" d="100"/>
          <a:sy n="51" d="100"/>
        </p:scale>
        <p:origin x="-3888" y="-1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76401" y="2209801"/>
            <a:ext cx="2088920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11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752600" y="4724400"/>
            <a:ext cx="1295400" cy="4572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48000" y="2286000"/>
            <a:ext cx="1295400" cy="24384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43400" y="1905000"/>
            <a:ext cx="1295400" cy="3810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943600" y="3352801"/>
            <a:ext cx="1707597" cy="1707596"/>
          </a:xfrm>
          <a:prstGeom prst="rect">
            <a:avLst/>
          </a:prstGeom>
        </p:spPr>
      </p:pic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943600" y="3352800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7535637">
            <a:off x="5943600" y="3352801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</a:t>
            </a:r>
            <a:r>
              <a:rPr lang="en-US" dirty="0" smtClean="0">
                <a:latin typeface="Helvetica"/>
                <a:cs typeface="Helvetica"/>
              </a:rPr>
              <a:t>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</a:t>
            </a:r>
            <a:r>
              <a:rPr lang="en-US" dirty="0" smtClean="0">
                <a:latin typeface="Helvetica"/>
                <a:cs typeface="Helvetica"/>
              </a:rPr>
              <a:t>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</a:t>
            </a:r>
            <a:r>
              <a:rPr lang="en-US" dirty="0" smtClean="0">
                <a:latin typeface="Helvetica"/>
                <a:cs typeface="Helvetica"/>
              </a:rPr>
              <a:t>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09600"/>
            <a:ext cx="5181600" cy="4819650"/>
            <a:chOff x="2057400" y="361950"/>
            <a:chExt cx="5181600" cy="481965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057400" y="609600"/>
            <a:ext cx="5181600" cy="4819650"/>
            <a:chOff x="2057400" y="361950"/>
            <a:chExt cx="5181600" cy="48196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057400" y="609600"/>
            <a:ext cx="5181600" cy="4819650"/>
            <a:chOff x="2057400" y="361950"/>
            <a:chExt cx="5181600" cy="48196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026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688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019800"/>
            <a:ext cx="3150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210 Trials, n=48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3" name="Picture 12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2" name="Picture 1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6" name="Picture 15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7" name="Picture 1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4" y="6019800"/>
            <a:ext cx="349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12,500 Trials, n=2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76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</a:t>
            </a:r>
            <a:r>
              <a:rPr lang="en-US" sz="3600" dirty="0" smtClean="0">
                <a:solidFill>
                  <a:srgbClr val="008000"/>
                </a:solidFill>
              </a:rPr>
              <a:t>10,000 </a:t>
            </a:r>
            <a:r>
              <a:rPr lang="en-US" sz="3600" dirty="0" smtClean="0">
                <a:solidFill>
                  <a:srgbClr val="008000"/>
                </a:solidFill>
              </a:rPr>
              <a:t>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12737</TotalTime>
  <Words>587</Words>
  <Application>Microsoft Macintosh PowerPoint</Application>
  <PresentationFormat>On-screen Show (4:3)</PresentationFormat>
  <Paragraphs>199</Paragraphs>
  <Slides>98</Slides>
  <Notes>2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401</cp:revision>
  <dcterms:created xsi:type="dcterms:W3CDTF">2016-02-09T18:39:14Z</dcterms:created>
  <dcterms:modified xsi:type="dcterms:W3CDTF">2016-02-25T20:30:01Z</dcterms:modified>
</cp:coreProperties>
</file>